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howGuides="1">
      <p:cViewPr varScale="1">
        <p:scale>
          <a:sx n="80" d="100"/>
          <a:sy n="80" d="100"/>
        </p:scale>
        <p:origin x="60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E2D7CC-6602-D8BA-A9F3-94DEF51AE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7B75E49-F1F7-06E7-6929-DF158A474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D99B6A-CC50-6D62-3F59-EB40AE29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F6BA6A-DB3D-CDEC-8B52-EE06AE88D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2E90BF-266D-CFDF-5E14-2179589A4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4833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33AAD1-C4E3-1021-EA19-DF074F44D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27AC72E-5A3A-863B-6A99-F5C11E32F0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BBB675-EEBF-03B3-D184-764CF26AD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704AA1-96C6-26DA-DC57-BA1A7C18D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8317C7B-82B7-60B3-118F-437537035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53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66091E-7E13-EF0F-627B-0A2BB707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40105D-79FD-949D-A634-2CFA0C910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A9B008-96EE-F026-888A-2DB9873A9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C2E45D-2EE1-98F3-BE28-67E5B2B5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2FC92F-A786-F610-2A06-113B9EB49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38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1AC57F-0481-913E-3145-381676FB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EAD237-024B-5004-0C4C-DFEFA1259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147357-BB29-D9F9-8AFD-AC2444FC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879393-6B16-C0B1-3E6E-BF3BB903A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090C7C-492A-2E5C-A068-0D6BA012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43053C-CEE9-BB0F-EE5A-A373681E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7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BC7BB7-F4EF-B9EF-6FA2-6209454B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FB1C68-13BF-AE9E-4ED8-03241902D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B47AD0-9A33-287E-DD9A-8DD2CE8E4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2991FFB-C135-B25D-2D31-B05536681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8342B6B-C177-06AB-2750-332574547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322283C-2576-2096-E861-B71FEF2F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84B4323-E017-5B81-3621-C0DC4BB3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23393AD-91FC-20A9-86A3-D31977B1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50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4FD69F-7D37-A960-A389-ADD0D4F0E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3F5F59-E333-C8FF-8AF7-82C0E369C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069419E-D14A-7369-EEAC-01E01D53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3AAB0A2-45EE-DDCD-1C22-343F00F5A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272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A808B83-8AD8-7AE8-B056-1E330CC4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9D3ECAF-BBDC-446A-4236-441DDFB0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72DBBE-79CD-F473-B4A1-2EC899B3F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40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3018B0-2D4C-7EB5-F1A4-F12AF5F19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46545BA-F359-8806-8AF4-9DDE12E71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6C1F79B-B7DC-5CB5-29AF-C83D47806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7A4527D-1E78-3222-9F12-2BB15A9E4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1E29BB8-295A-7633-7DC6-18916C2D8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DA3B32-08B7-0C69-32C7-054AED6A8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10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0026B0-44B2-CCB3-8C71-6F63BC7CA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95143E0-879A-CE85-FAB0-DE0F6DFD1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A905D26-F937-7DDD-8098-04EC8AF46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8ACAE5-44DD-EFC0-A060-C3E86CB42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1C6A86-D043-A297-0EAB-D4698E974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93349D-2EF5-BC28-F733-F68279A1D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309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1595E0-723A-5627-EECB-3FB6F2258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BA49FA0-592C-5AF6-CD85-088EE4F46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03D3CE-5076-E4CF-5BE9-071A38550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E0F607-88E7-2AD9-909F-54C072FB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FF34D55-7372-B397-9E84-946A276D5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8743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F259766-AF04-A177-E559-6CD4A8DFF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C3B351A-DBD5-3463-DEF0-3C79E1FF1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BA4C42-2D41-CD50-65BE-85D937C0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2AC165-542C-EE6B-008B-D4252C2D7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CA6218-1748-30C3-4D41-D26F3261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866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2D4CC08-DC35-48DB-3B93-0F764A6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08794F-B9FD-C488-86E3-6C0A25D57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111F979-C6CE-772F-D3F1-69E6C6CC9B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F9D671-156A-40D5-8651-5713FCB83287}" type="datetimeFigureOut">
              <a:rPr lang="ko-KR" altLang="en-US" smtClean="0"/>
              <a:t>2026-07-29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C90698-CB6E-F531-C5C4-7BDE4A0C51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AAB7AB-3ADD-3B24-AA09-EE99EBF51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816681-2133-4B91-8709-46FE92595A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2843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CB20A55-CF7E-E12C-96C9-D756A77CA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1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convenein 3</dc:creator>
  <cp:lastModifiedBy>convenein 3</cp:lastModifiedBy>
  <cp:revision>1</cp:revision>
  <dcterms:created xsi:type="dcterms:W3CDTF">2026-07-29T08:20:44Z</dcterms:created>
  <dcterms:modified xsi:type="dcterms:W3CDTF">2026-07-29T08:36:37Z</dcterms:modified>
</cp:coreProperties>
</file>