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howGuides="1">
      <p:cViewPr varScale="1">
        <p:scale>
          <a:sx n="80" d="100"/>
          <a:sy n="80" d="100"/>
        </p:scale>
        <p:origin x="60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365CE4-E1DC-622E-4D68-49E84866A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AFA6DDA-C024-D2FF-8D01-D218398DB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B63302-CA32-A521-EB95-8358582D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278FD2-2433-7673-8C1A-53D2EA17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DDDB58-7CAC-CBFD-129D-433BADEF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37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A1785C-30A1-4474-14E8-5E9B89C0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E8A157-F04D-14B2-61C4-3528F607F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5FECA1-1F73-32AF-9772-61EF0AF9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8DECC4-371B-0C97-A1B3-98DD3F65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F3158F-B5C0-7911-CC91-424775F7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01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9A7FBB-9F1C-329C-6BBE-4FDCCDEF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9BF3FC-6835-9B5B-1091-3C357DFC1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486204-AA38-610C-FF1A-D7902F90B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349BFB-CE9D-78E0-D75C-1196ED98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5C25B3-8636-9545-685E-875F1718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15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B53C8D-932B-1E37-F6F7-29DBD7AE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EAFC38-F192-A671-2E05-774F06D98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C9571C0-57DE-93BC-19EB-1E3C727F8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336BD28-48E6-0717-51B8-54202EBC8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29673C-0F46-0515-9043-C509A6BF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075F3E-65F6-9FE3-BE00-8B92FE48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59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3DC4BB-8529-4643-8FD1-F3F0A3A6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433694-A91C-F24C-B577-980295705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2C75FD-0301-8164-E504-81E0F0F14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53BD02A-23A2-4E8B-6FC5-99EE9B691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16859DA-289D-11D2-014D-D3FF82445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BDBBF71-7D76-A47F-7823-EBCE39C2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B6C0ED0-DAB4-5957-D9CC-05B806798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09172F1-01F0-B4F7-EB8D-26126B4C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53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B4A33F-5668-CC43-EE8E-881C37073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BA0A1B7-BD7B-2723-6F25-3AE85ED8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CCD5E2-6C2B-A431-F74A-BA54468B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4B20CFF-2A73-F67A-3FEF-41C673D6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24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CCB70A2-CFA2-245E-521B-0B775A1D0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C53313D-7007-2A19-D3EF-237CF6BC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450E77-0214-8145-45C1-6ED56902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51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B3A171-75D3-640A-86C9-8299AD73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47FA3F-6041-8184-F6E1-6180A22AC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2F75A3-7892-6558-BFD1-C16148733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55863D-1393-1A9F-07A1-877DE7A6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898C87E-EA95-A4F7-2FD2-9D21781C8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703BFBA-7410-A755-22A3-60CAEDC57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577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409E6B-0EB5-C836-6014-2FA5CB1F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D4DEB9E-8022-5096-FD03-FC68F8CE9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35ECF2-8BE8-85C6-8C82-09A204464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E09AA0-63D7-23D7-C7EB-A71F0562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2E8F62B-394D-CA72-4DA7-5362DD66F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34ED1D-0E26-C271-520C-20225E65F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04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D74AD5-0353-86DC-33D8-136EBF67B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E69F88-83CA-3214-F1CB-2FD8A86A8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566618-5C1D-8D55-C6CC-631847E0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D70340-19D7-D28B-97C7-90B6163FA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46E394-D581-932E-2399-93878D60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32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93BAEF4-62CB-E288-1107-2029C559E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30F50C6-F7F3-C00E-926D-00CCC6A75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49143C-993A-93C4-C7C7-C53FCCDB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4ACF40-0496-B6B1-D3F9-2010BE973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E32161-5BEF-C805-3BF5-FC7CFA7E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08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0B9B7B7-B789-8E55-0711-E0F1B2715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71E8EE-FA13-D2CE-8441-A3243A6D2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8BFCA8-EB89-CC44-7A17-B95F9725C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761611-06B6-4281-813D-90B797ACD1F7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DF59DF-FD7C-527B-2439-C888A0B1C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13B497-69ED-D3DA-DC4A-C0012E645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1FE42E-6C23-4916-B1D1-7D72449228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60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EC479A3-E859-4827-1A1B-07A073795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3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convenein 3</dc:creator>
  <cp:lastModifiedBy>convenein 3</cp:lastModifiedBy>
  <cp:revision>1</cp:revision>
  <dcterms:created xsi:type="dcterms:W3CDTF">2026-09-28T04:07:56Z</dcterms:created>
  <dcterms:modified xsi:type="dcterms:W3CDTF">2026-09-28T04:08:57Z</dcterms:modified>
</cp:coreProperties>
</file>