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howGuides="1">
      <p:cViewPr varScale="1">
        <p:scale>
          <a:sx n="80" d="100"/>
          <a:sy n="80" d="100"/>
        </p:scale>
        <p:origin x="1371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3143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55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141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151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639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7671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6847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922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48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19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1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D3BAD-D745-4176-A944-746A0D0F36DF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6ABB23-BE6E-492E-9E10-ABD7079249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238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B4D521E-2C0A-E78F-908E-0F57DBAD8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58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convenein 3</dc:creator>
  <cp:lastModifiedBy>convenein 3</cp:lastModifiedBy>
  <cp:revision>1</cp:revision>
  <dcterms:created xsi:type="dcterms:W3CDTF">2026-07-29T08:24:47Z</dcterms:created>
  <dcterms:modified xsi:type="dcterms:W3CDTF">2026-07-29T08:37:45Z</dcterms:modified>
</cp:coreProperties>
</file>