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howGuides="1">
      <p:cViewPr varScale="1">
        <p:scale>
          <a:sx n="80" d="100"/>
          <a:sy n="80" d="100"/>
        </p:scale>
        <p:origin x="1375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438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443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07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501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63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640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98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9059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671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589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621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67C848-9279-4940-9138-12468973DCEE}" type="datetimeFigureOut">
              <a:rPr lang="ko-KR" altLang="en-US" smtClean="0"/>
              <a:t>2026-09-28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93674-2857-454A-9637-265DB266B9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00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FFDF56C-852F-5104-5198-44A0EC496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89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convenein 3</dc:creator>
  <cp:lastModifiedBy>convenein 3</cp:lastModifiedBy>
  <cp:revision>1</cp:revision>
  <dcterms:created xsi:type="dcterms:W3CDTF">2026-09-28T04:09:08Z</dcterms:created>
  <dcterms:modified xsi:type="dcterms:W3CDTF">2026-09-28T04:10:12Z</dcterms:modified>
</cp:coreProperties>
</file>